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68" d="100"/>
          <a:sy n="68" d="100"/>
        </p:scale>
        <p:origin x="1240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13FA1DD-135D-2DA1-4203-3E9D61C77A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03909"/>
            <a:ext cx="9143999" cy="7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8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442" y="528548"/>
            <a:ext cx="4360793" cy="504067"/>
          </a:xfrm>
        </p:spPr>
        <p:txBody>
          <a:bodyPr>
            <a:normAutofit/>
          </a:bodyPr>
          <a:lstStyle>
            <a:lvl1pPr>
              <a:defRPr sz="3200">
                <a:latin typeface="Graphie Book" panose="020B0503020204020204" pitchFamily="34" charset="77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8442" y="1333844"/>
            <a:ext cx="8227115" cy="4855405"/>
          </a:xfrm>
        </p:spPr>
        <p:txBody>
          <a:bodyPr>
            <a:normAutofit/>
          </a:bodyPr>
          <a:lstStyle>
            <a:lvl1pPr>
              <a:defRPr sz="1800">
                <a:latin typeface="Graphie Book" panose="020B0503020204020204" pitchFamily="34" charset="77"/>
              </a:defRPr>
            </a:lvl1pPr>
            <a:lvl2pPr>
              <a:defRPr>
                <a:latin typeface="Graphie Book" panose="020B0503020204020204" pitchFamily="34" charset="77"/>
              </a:defRPr>
            </a:lvl2pPr>
            <a:lvl3pPr>
              <a:defRPr>
                <a:latin typeface="Graphie Book" panose="020B0503020204020204" pitchFamily="34" charset="77"/>
              </a:defRPr>
            </a:lvl3pPr>
            <a:lvl4pPr>
              <a:defRPr>
                <a:latin typeface="Graphie Book" panose="020B0503020204020204" pitchFamily="34" charset="77"/>
              </a:defRPr>
            </a:lvl4pPr>
            <a:lvl5pPr>
              <a:defRPr>
                <a:latin typeface="Graphie Book" panose="020B0503020204020204" pitchFamily="34" charset="77"/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8442" y="6488037"/>
            <a:ext cx="2057400" cy="181318"/>
          </a:xfrm>
        </p:spPr>
        <p:txBody>
          <a:bodyPr/>
          <a:lstStyle>
            <a:lvl1pPr>
              <a:defRPr sz="1000">
                <a:latin typeface="Graphie Book" panose="020B0503020204020204" pitchFamily="34" charset="77"/>
              </a:defRPr>
            </a:lvl1pPr>
          </a:lstStyle>
          <a:p>
            <a:r>
              <a:rPr lang="en-US"/>
              <a:t>2025 AAHKS Annual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8157" y="6472851"/>
            <a:ext cx="2057400" cy="181318"/>
          </a:xfrm>
        </p:spPr>
        <p:txBody>
          <a:bodyPr/>
          <a:lstStyle>
            <a:lvl1pPr>
              <a:defRPr sz="1000">
                <a:latin typeface="Graphie Book" panose="020B0503020204020204" pitchFamily="34" charset="77"/>
              </a:defRPr>
            </a:lvl1pPr>
          </a:lstStyle>
          <a:p>
            <a:fld id="{1E8F4140-7931-2544-A43C-287CBAD4A4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black background with colorful text&#10;&#10;AI-generated content may be incorrect.">
            <a:extLst>
              <a:ext uri="{FF2B5EF4-FFF2-40B4-BE49-F238E27FC236}">
                <a16:creationId xmlns:a16="http://schemas.microsoft.com/office/drawing/2014/main" id="{968FDEA2-7D05-71DD-7E6F-A07B362539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2861" y="389997"/>
            <a:ext cx="1232452" cy="694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6A2954-8243-AB9D-9B99-7B814ACFB4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975"/>
            <a:ext cx="9144000" cy="1813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98B861-D54C-8E3E-AFD0-C14D4A01B3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-40202"/>
            <a:ext cx="9144000" cy="1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0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156735-BD7D-E64A-B0F3-E4270C293D77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8F4140-7931-2544-A43C-287CBAD4A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1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36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5254-24ED-E6C6-15F8-ED153F6B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6299D-0F33-9FB6-5D67-A48CF01C8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2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AHKS_AnnualMeeting2025_PPT" id="{1E20A66A-2909-4B81-ADE7-04935090CD0F}" vid="{F4015801-D401-4E4D-A4EA-CB23E00C3C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AAHKS_AnnualMeeting2025_PPT</Template>
  <TotalTime>0</TotalTime>
  <Words>0</Words>
  <Application>Microsoft Office PowerPoint</Application>
  <PresentationFormat>Letter Paper (8.5x11 in)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Graphie Book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Kenneth Robinson, Jr.</dc:creator>
  <cp:lastModifiedBy>Kenneth Robinson, Jr.</cp:lastModifiedBy>
  <cp:revision>1</cp:revision>
  <dcterms:created xsi:type="dcterms:W3CDTF">2025-08-28T16:00:04Z</dcterms:created>
  <dcterms:modified xsi:type="dcterms:W3CDTF">2025-08-28T16:00:40Z</dcterms:modified>
</cp:coreProperties>
</file>