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4"/>
    <p:restoredTop sz="94694"/>
  </p:normalViewPr>
  <p:slideViewPr>
    <p:cSldViewPr snapToGrid="0">
      <p:cViewPr>
        <p:scale>
          <a:sx n="91" d="100"/>
          <a:sy n="91" d="100"/>
        </p:scale>
        <p:origin x="536" y="-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E0604F-CB8D-7B1F-35FB-320DD95F2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508" y="-46301"/>
            <a:ext cx="9255958" cy="524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1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43881"/>
            <a:ext cx="5829300" cy="625334"/>
          </a:xfrm>
        </p:spPr>
        <p:txBody>
          <a:bodyPr>
            <a:normAutofit/>
          </a:bodyPr>
          <a:lstStyle>
            <a:lvl1pPr>
              <a:defRPr sz="3200">
                <a:latin typeface="Graphie Book" panose="020B0503020204020204" pitchFamily="34" charset="77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61512"/>
            <a:ext cx="7886700" cy="3365883"/>
          </a:xfrm>
        </p:spPr>
        <p:txBody>
          <a:bodyPr>
            <a:normAutofit/>
          </a:bodyPr>
          <a:lstStyle>
            <a:lvl1pPr>
              <a:defRPr sz="1800">
                <a:latin typeface="Graphie Book" panose="020B0503020204020204" pitchFamily="34" charset="77"/>
              </a:defRPr>
            </a:lvl1pPr>
            <a:lvl2pPr>
              <a:defRPr>
                <a:latin typeface="Graphie Book" panose="020B0503020204020204" pitchFamily="34" charset="77"/>
              </a:defRPr>
            </a:lvl2pPr>
            <a:lvl3pPr>
              <a:defRPr>
                <a:latin typeface="Graphie Book" panose="020B0503020204020204" pitchFamily="34" charset="77"/>
              </a:defRPr>
            </a:lvl3pPr>
            <a:lvl4pPr>
              <a:defRPr>
                <a:latin typeface="Graphie Book" panose="020B0503020204020204" pitchFamily="34" charset="77"/>
              </a:defRPr>
            </a:lvl4pPr>
            <a:lvl5pPr>
              <a:defRPr>
                <a:latin typeface="Graphie Book" panose="020B0503020204020204" pitchFamily="34" charset="77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18610"/>
            <a:ext cx="2057400" cy="273844"/>
          </a:xfrm>
        </p:spPr>
        <p:txBody>
          <a:bodyPr/>
          <a:lstStyle>
            <a:lvl1pPr>
              <a:defRPr>
                <a:latin typeface="Graphie Book" panose="020B0503020204020204" pitchFamily="34" charset="77"/>
              </a:defRPr>
            </a:lvl1pPr>
          </a:lstStyle>
          <a:p>
            <a:r>
              <a:rPr lang="en-US" dirty="0"/>
              <a:t>2025 AAHKS Annual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18610"/>
            <a:ext cx="2057400" cy="273844"/>
          </a:xfrm>
        </p:spPr>
        <p:txBody>
          <a:bodyPr/>
          <a:lstStyle>
            <a:lvl1pPr>
              <a:defRPr>
                <a:latin typeface="Graphie Book" panose="020B0503020204020204" pitchFamily="34" charset="77"/>
              </a:defRPr>
            </a:lvl1pPr>
          </a:lstStyle>
          <a:p>
            <a:fld id="{85A12293-00AA-D64E-ACD0-589CBFFA9D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ack background with colorful text&#10;&#10;AI-generated content may be incorrect.">
            <a:extLst>
              <a:ext uri="{FF2B5EF4-FFF2-40B4-BE49-F238E27FC236}">
                <a16:creationId xmlns:a16="http://schemas.microsoft.com/office/drawing/2014/main" id="{8FA48293-42ED-28A6-E755-B521B0CA4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2371" y="274249"/>
            <a:ext cx="1232452" cy="694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F7D388-CE4D-1D4C-7E12-3FC7DD2C3C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06785"/>
            <a:ext cx="9144001" cy="181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EFE7C2-12C3-1695-BFEB-4F7B68E027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1" y="-29736"/>
            <a:ext cx="9144001" cy="1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2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6D225-5877-EE40-A049-9774461FE406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A12293-00AA-D64E-ACD0-589CBFFA9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4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41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E420A-D3D4-2DA3-6499-0C5A9E709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CBBD5-9F2A-9691-D4F6-72DAD7297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96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AHKS 2025 PPT Template Bigger" id="{4FC365F4-1AEE-4A8C-9829-3338DF905B99}" vid="{D046E2D9-8EF9-4709-8010-7DB2AC7226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AAHKS 2025 PPT Template Bigger_template</Template>
  <TotalTime>0</TotalTime>
  <Words>0</Words>
  <Application>Microsoft Office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Graphie Book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Kenneth Robinson, Jr.</dc:creator>
  <cp:lastModifiedBy>Kenneth Robinson, Jr.</cp:lastModifiedBy>
  <cp:revision>1</cp:revision>
  <dcterms:created xsi:type="dcterms:W3CDTF">2025-09-08T17:34:58Z</dcterms:created>
  <dcterms:modified xsi:type="dcterms:W3CDTF">2025-09-08T17:35:39Z</dcterms:modified>
</cp:coreProperties>
</file>