
<file path=[Content_Types].xml><?xml version="1.0" encoding="utf-8"?>
<Types xmlns="http://schemas.openxmlformats.org/package/2006/content-types">
  <Default Extension="jpeg" ContentType="image/jpeg"/>
  <Default Extension="jpg" ContentType="image/jpeg"/>
  <Default Extension="rels" ContentType="application/vnd.openxmlformats-package.relationships+xml"/>
  <Default Extension="svg" ContentType="image/svg+xml"/>
  <Default Extension="tif" ContentType="image/tiff"/>
  <Default Extension="xml" ContentType="application/xml"/>
  <Override PartName="/ppt/presentation.xml" ContentType="application/vnd.openxmlformats-officedocument.presentationml.presentation.main+xml"/>
  <Override PartName="/customXml/itemProps1.xml" ContentType="application/vnd.openxmlformats-officedocument.customXmlProperties+xml"/>
  <Override PartName="/customXml/itemProps2.xml" ContentType="application/vnd.openxmlformats-officedocument.customXmlProperties+xml"/>
  <Override PartName="/customXml/itemProps3.xml" ContentType="application/vnd.openxmlformats-officedocument.customXmlProperties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  <Override PartName="/docProps/custom.xml" ContentType="application/vnd.openxmlformats-officedocument.custom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5" Type="http://schemas.openxmlformats.org/officeDocument/2006/relationships/custom-properties" Target="docProps/custom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60" r:id="rId4"/>
  </p:sldMasterIdLst>
  <p:sldIdLst>
    <p:sldId id="262" r:id="rId5"/>
    <p:sldId id="263" r:id="rId6"/>
  </p:sldIdLst>
  <p:sldSz cx="12192000" cy="6858000"/>
  <p:notesSz cx="6858000" cy="9144000"/>
  <p:defaultTextStyle>
    <a:defPPr>
      <a:defRPr lang="en-US"/>
    </a:defPPr>
    <a:lvl1pPr marL="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EDEEED"/>
    <a:srgbClr val="F6F0E4"/>
    <a:srgbClr val="5B587D"/>
    <a:srgbClr val="775E68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4995" autoAdjust="0"/>
    <p:restoredTop sz="94660"/>
  </p:normalViewPr>
  <p:slideViewPr>
    <p:cSldViewPr snapToGrid="0">
      <p:cViewPr varScale="1">
        <p:scale>
          <a:sx n="105" d="100"/>
          <a:sy n="105" d="100"/>
        </p:scale>
        <p:origin x="834" y="96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viewProps" Target="viewProps.xml"/><Relationship Id="rId3" Type="http://schemas.openxmlformats.org/officeDocument/2006/relationships/customXml" Target="../customXml/item3.xml"/><Relationship Id="rId7" Type="http://schemas.openxmlformats.org/officeDocument/2006/relationships/presProps" Target="presProps.xml"/><Relationship Id="rId2" Type="http://schemas.openxmlformats.org/officeDocument/2006/relationships/customXml" Target="../customXml/item2.xml"/><Relationship Id="rId1" Type="http://schemas.openxmlformats.org/officeDocument/2006/relationships/customXml" Target="../customXml/item1.xml"/><Relationship Id="rId6" Type="http://schemas.openxmlformats.org/officeDocument/2006/relationships/slide" Target="slides/slide2.xml"/><Relationship Id="rId5" Type="http://schemas.openxmlformats.org/officeDocument/2006/relationships/slide" Target="slides/slide1.xml"/><Relationship Id="rId10" Type="http://schemas.openxmlformats.org/officeDocument/2006/relationships/tableStyles" Target="tableStyles.xml"/><Relationship Id="rId4" Type="http://schemas.openxmlformats.org/officeDocument/2006/relationships/slideMaster" Target="slideMasters/slideMaster1.xml"/><Relationship Id="rId9" Type="http://schemas.openxmlformats.org/officeDocument/2006/relationships/theme" Target="theme/theme1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914400" y="1122363"/>
            <a:ext cx="103632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en-US"/>
              <a:t>Click to edit Master subtitle style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861651E-6F41-44C8-83D1-6E9685F0AA44}" type="datetimeFigureOut">
              <a:rPr lang="en-US" smtClean="0"/>
              <a:t>6/24/2026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C12560A-5B4E-4ED0-81F2-A9C85FD63692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797030726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861651E-6F41-44C8-83D1-6E9685F0AA44}" type="datetimeFigureOut">
              <a:rPr lang="en-US" smtClean="0"/>
              <a:t>6/24/2026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C12560A-5B4E-4ED0-81F2-A9C85FD63692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188147737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1851" y="1709740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31851" y="4589465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82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82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82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861651E-6F41-44C8-83D1-6E9685F0AA44}" type="datetimeFigureOut">
              <a:rPr lang="en-US" smtClean="0"/>
              <a:t>6/24/2026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C12560A-5B4E-4ED0-81F2-A9C85FD63692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77001846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861651E-6F41-44C8-83D1-6E9685F0AA44}" type="datetimeFigureOut">
              <a:rPr lang="en-US" smtClean="0"/>
              <a:t>6/24/2026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C12560A-5B4E-4ED0-81F2-A9C85FD63692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862862086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9788" y="365127"/>
            <a:ext cx="10515600" cy="1325563"/>
          </a:xfrm>
        </p:spPr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39789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839789" y="2505075"/>
            <a:ext cx="5157787" cy="368458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6172201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6172201" y="2505075"/>
            <a:ext cx="5183188" cy="368458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861651E-6F41-44C8-83D1-6E9685F0AA44}" type="datetimeFigureOut">
              <a:rPr lang="en-US" smtClean="0"/>
              <a:t>6/24/2026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C12560A-5B4E-4ED0-81F2-A9C85FD63692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505868136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861651E-6F41-44C8-83D1-6E9685F0AA44}" type="datetimeFigureOut">
              <a:rPr lang="en-US" smtClean="0"/>
              <a:t>6/24/2026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C12560A-5B4E-4ED0-81F2-A9C85FD63692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133855392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861651E-6F41-44C8-83D1-6E9685F0AA44}" type="datetimeFigureOut">
              <a:rPr lang="en-US" smtClean="0"/>
              <a:t>6/24/2026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C12560A-5B4E-4ED0-81F2-A9C85FD63692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979114977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5183188" y="987427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861651E-6F41-44C8-83D1-6E9685F0AA44}" type="datetimeFigureOut">
              <a:rPr lang="en-US" smtClean="0"/>
              <a:t>6/24/2026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C12560A-5B4E-4ED0-81F2-A9C85FD63692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293742253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Picture Placeholder 2"/>
          <p:cNvSpPr>
            <a:spLocks noGrp="1" noChangeAspect="1"/>
          </p:cNvSpPr>
          <p:nvPr>
            <p:ph type="pic" idx="1"/>
          </p:nvPr>
        </p:nvSpPr>
        <p:spPr>
          <a:xfrm>
            <a:off x="5183188" y="987427"/>
            <a:ext cx="6172200" cy="4873625"/>
          </a:xfrm>
        </p:spPr>
        <p:txBody>
          <a:bodyPr anchor="t"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r>
              <a:rPr lang="en-US"/>
              <a:t>Click icon to add picture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861651E-6F41-44C8-83D1-6E9685F0AA44}" type="datetimeFigureOut">
              <a:rPr lang="en-US" smtClean="0"/>
              <a:t>6/24/2026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C12560A-5B4E-4ED0-81F2-A9C85FD63692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132681930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861651E-6F41-44C8-83D1-6E9685F0AA44}" type="datetimeFigureOut">
              <a:rPr lang="en-US" smtClean="0"/>
              <a:t>6/24/2026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C12560A-5B4E-4ED0-81F2-A9C85FD63692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963633257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8724901" y="365125"/>
            <a:ext cx="2628900" cy="5811838"/>
          </a:xfrm>
        </p:spPr>
        <p:txBody>
          <a:bodyPr vert="eaVert"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838201" y="365125"/>
            <a:ext cx="7734300" cy="5811838"/>
          </a:xfrm>
        </p:spPr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861651E-6F41-44C8-83D1-6E9685F0AA44}" type="datetimeFigureOut">
              <a:rPr lang="en-US" smtClean="0"/>
              <a:t>6/24/2026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C12560A-5B4E-4ED0-81F2-A9C85FD63692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209738141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838200" y="365127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838200" y="6356352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82000"/>
                  </a:schemeClr>
                </a:solidFill>
              </a:defRPr>
            </a:lvl1pPr>
          </a:lstStyle>
          <a:p>
            <a:fld id="{F861651E-6F41-44C8-83D1-6E9685F0AA44}" type="datetimeFigureOut">
              <a:rPr lang="en-US" smtClean="0"/>
              <a:t>6/24/2026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4038600" y="6356352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82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8610600" y="6356352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82000"/>
                  </a:schemeClr>
                </a:solidFill>
              </a:defRPr>
            </a:lvl1pPr>
          </a:lstStyle>
          <a:p>
            <a:fld id="{BC12560A-5B4E-4ED0-81F2-A9C85FD63692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162222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61" r:id="rId1"/>
    <p:sldLayoutId id="2147483662" r:id="rId2"/>
    <p:sldLayoutId id="2147483663" r:id="rId3"/>
    <p:sldLayoutId id="2147483664" r:id="rId4"/>
    <p:sldLayoutId id="2147483665" r:id="rId5"/>
    <p:sldLayoutId id="2147483666" r:id="rId6"/>
    <p:sldLayoutId id="2147483667" r:id="rId7"/>
    <p:sldLayoutId id="2147483668" r:id="rId8"/>
    <p:sldLayoutId id="2147483669" r:id="rId9"/>
    <p:sldLayoutId id="2147483670" r:id="rId10"/>
    <p:sldLayoutId id="2147483671" r:id="rId1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g"/><Relationship Id="rId1" Type="http://schemas.openxmlformats.org/officeDocument/2006/relationships/slideLayout" Target="../slideLayouts/slideLayout7.xml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tif"/><Relationship Id="rId2" Type="http://schemas.openxmlformats.org/officeDocument/2006/relationships/image" Target="../media/image2.svg"/><Relationship Id="rId1" Type="http://schemas.openxmlformats.org/officeDocument/2006/relationships/slideLayout" Target="../slideLayouts/slideLayout7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Picture 2">
            <a:extLst>
              <a:ext uri="{FF2B5EF4-FFF2-40B4-BE49-F238E27FC236}">
                <a16:creationId xmlns:a16="http://schemas.microsoft.com/office/drawing/2014/main" id="{E896B6EC-2180-A417-7AB0-ABFF1209D99B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767058325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1">
            <a:extLst>
              <a:ext uri="{FF2B5EF4-FFF2-40B4-BE49-F238E27FC236}">
                <a16:creationId xmlns:a16="http://schemas.microsoft.com/office/drawing/2014/main" id="{87DF922C-0B46-FF05-CC48-0282B20A7CEB}"/>
              </a:ext>
            </a:extLst>
          </p:cNvPr>
          <p:cNvSpPr/>
          <p:nvPr/>
        </p:nvSpPr>
        <p:spPr>
          <a:xfrm>
            <a:off x="0" y="0"/>
            <a:ext cx="12192000" cy="6858000"/>
          </a:xfrm>
          <a:prstGeom prst="rect">
            <a:avLst/>
          </a:prstGeom>
          <a:solidFill>
            <a:srgbClr val="EDEEED"/>
          </a:solidFill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pic>
        <p:nvPicPr>
          <p:cNvPr id="4" name="Graphic 3">
            <a:extLst>
              <a:ext uri="{FF2B5EF4-FFF2-40B4-BE49-F238E27FC236}">
                <a16:creationId xmlns:a16="http://schemas.microsoft.com/office/drawing/2014/main" id="{0021F2D3-931A-2F7F-C751-72F4BF7F1F05}"/>
              </a:ext>
            </a:extLst>
          </p:cNvPr>
          <p:cNvPicPr>
            <a:picLocks noChangeAspect="1"/>
          </p:cNvPicPr>
          <p:nvPr/>
        </p:nvPicPr>
        <p:blipFill>
          <a:blip>
            <a:extLst>
              <a:ext uri="{96DAC541-7B7A-43D3-8B79-37D633B846F1}">
                <asvg:svgBlip xmlns:asvg="http://schemas.microsoft.com/office/drawing/2016/SVG/main" r:embed="rId2"/>
              </a:ext>
            </a:extLst>
          </a:blip>
          <a:srcRect l="16880" t="28079"/>
          <a:stretch>
            <a:fillRect/>
          </a:stretch>
        </p:blipFill>
        <p:spPr>
          <a:xfrm>
            <a:off x="-1" y="0"/>
            <a:ext cx="2993955" cy="1280160"/>
          </a:xfrm>
          <a:prstGeom prst="rect">
            <a:avLst/>
          </a:prstGeom>
        </p:spPr>
      </p:pic>
      <p:pic>
        <p:nvPicPr>
          <p:cNvPr id="5" name="Graphic 4">
            <a:extLst>
              <a:ext uri="{FF2B5EF4-FFF2-40B4-BE49-F238E27FC236}">
                <a16:creationId xmlns:a16="http://schemas.microsoft.com/office/drawing/2014/main" id="{F5919BFE-209F-5426-C02E-EC1C6363DF90}"/>
              </a:ext>
            </a:extLst>
          </p:cNvPr>
          <p:cNvPicPr>
            <a:picLocks noChangeAspect="1"/>
          </p:cNvPicPr>
          <p:nvPr/>
        </p:nvPicPr>
        <p:blipFill>
          <a:blip>
            <a:extLst>
              <a:ext uri="{96DAC541-7B7A-43D3-8B79-37D633B846F1}">
                <asvg:svgBlip xmlns:asvg="http://schemas.microsoft.com/office/drawing/2016/SVG/main" r:embed="rId2"/>
              </a:ext>
            </a:extLst>
          </a:blip>
          <a:srcRect l="16880" t="28079"/>
          <a:stretch>
            <a:fillRect/>
          </a:stretch>
        </p:blipFill>
        <p:spPr>
          <a:xfrm rot="10800000">
            <a:off x="9754065" y="5815584"/>
            <a:ext cx="2437935" cy="1042416"/>
          </a:xfrm>
          <a:prstGeom prst="rect">
            <a:avLst/>
          </a:prstGeom>
        </p:spPr>
      </p:pic>
      <p:pic>
        <p:nvPicPr>
          <p:cNvPr id="9" name="Picture 8">
            <a:extLst>
              <a:ext uri="{FF2B5EF4-FFF2-40B4-BE49-F238E27FC236}">
                <a16:creationId xmlns:a16="http://schemas.microsoft.com/office/drawing/2014/main" id="{694D0939-84A4-AC8A-486A-0A2AB974BE73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134360" y="149565"/>
            <a:ext cx="1721104" cy="981029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859101475"/>
      </p:ext>
    </p:extLst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 Theme">
      <a:dk1>
        <a:sysClr val="windowText" lastClr="000000"/>
      </a:dk1>
      <a:lt1>
        <a:sysClr val="window" lastClr="FFFFFF"/>
      </a:lt1>
      <a:dk2>
        <a:srgbClr val="0E2841"/>
      </a:dk2>
      <a:lt2>
        <a:srgbClr val="E8E8E8"/>
      </a:lt2>
      <a:accent1>
        <a:srgbClr val="156082"/>
      </a:accent1>
      <a:accent2>
        <a:srgbClr val="E97132"/>
      </a:accent2>
      <a:accent3>
        <a:srgbClr val="196B24"/>
      </a:accent3>
      <a:accent4>
        <a:srgbClr val="0F9ED5"/>
      </a:accent4>
      <a:accent5>
        <a:srgbClr val="A02B93"/>
      </a:accent5>
      <a:accent6>
        <a:srgbClr val="4EA72E"/>
      </a:accent6>
      <a:hlink>
        <a:srgbClr val="467886"/>
      </a:hlink>
      <a:folHlink>
        <a:srgbClr val="96607D"/>
      </a:folHlink>
    </a:clrScheme>
    <a:fontScheme name="Office Theme">
      <a:majorFont>
        <a:latin typeface="Aptos Display" panose="0211000402020202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Aptos" panose="0211000402020202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 Them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  <a:ln w="2540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  <a:extLst>
    <a:ext uri="{05A4C25C-085E-4340-85A3-A5531E510DB2}">
      <thm15:themeFamily xmlns:thm15="http://schemas.microsoft.com/office/thememl/2012/main" name="AAHKS_SpringMeeting2026_PPT" id="{5B0D0A02-622A-40B0-9DFF-58157FD3F63A}" vid="{E529EDE7-8872-479B-96E3-31BB6B0F347D}"/>
    </a:ext>
  </a:extLst>
</a:theme>
</file>

<file path=customXml/_rels/item1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1.xml"/></Relationships>
</file>

<file path=customXml/_rels/item2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2.xml"/></Relationships>
</file>

<file path=customXml/_rels/item3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3.xml"/></Relationships>
</file>

<file path=customXml/item1.xml><?xml version="1.0" encoding="utf-8"?>
<p:properties xmlns:p="http://schemas.microsoft.com/office/2006/metadata/properties" xmlns:xsi="http://www.w3.org/2001/XMLSchema-instance" xmlns:pc="http://schemas.microsoft.com/office/infopath/2007/PartnerControls">
  <documentManagement>
    <Image xmlns="7bd1f5f3-6649-440f-be6c-ec12302c743f" xsi:nil="true"/>
    <lcf76f155ced4ddcb4097134ff3c332f xmlns="7bd1f5f3-6649-440f-be6c-ec12302c743f">
      <Terms xmlns="http://schemas.microsoft.com/office/infopath/2007/PartnerControls"/>
    </lcf76f155ced4ddcb4097134ff3c332f>
    <Notes0 xmlns="7bd1f5f3-6649-440f-be6c-ec12302c743f" xsi:nil="true"/>
    <TaxCatchAll xmlns="cde17550-1c9f-4d7f-9518-6ec691b62cb3" xsi:nil="true"/>
  </documentManagement>
</p:properties>
</file>

<file path=customXml/item2.xml><?xml version="1.0" encoding="utf-8"?>
<?mso-contentType ?>
<FormTemplates xmlns="http://schemas.microsoft.com/sharepoint/v3/contenttype/forms">
  <Display>DocumentLibraryForm</Display>
  <Edit>DocumentLibraryForm</Edit>
  <New>DocumentLibraryForm</New>
</FormTemplates>
</file>

<file path=customXml/item3.xml><?xml version="1.0" encoding="utf-8"?>
<ct:contentTypeSchema xmlns:ct="http://schemas.microsoft.com/office/2006/metadata/contentType" xmlns:ma="http://schemas.microsoft.com/office/2006/metadata/properties/metaAttributes" ct:_="" ma:_="" ma:contentTypeName="Document" ma:contentTypeID="0x010100E3D2B71DED7EF44798DAA7448E3A600A" ma:contentTypeVersion="23" ma:contentTypeDescription="Create a new document." ma:contentTypeScope="" ma:versionID="9624cd2252d39d51ba2232ee9290e25d">
  <xsd:schema xmlns:xsd="http://www.w3.org/2001/XMLSchema" xmlns:xs="http://www.w3.org/2001/XMLSchema" xmlns:p="http://schemas.microsoft.com/office/2006/metadata/properties" xmlns:ns2="cde17550-1c9f-4d7f-9518-6ec691b62cb3" xmlns:ns3="7bd1f5f3-6649-440f-be6c-ec12302c743f" targetNamespace="http://schemas.microsoft.com/office/2006/metadata/properties" ma:root="true" ma:fieldsID="2c9c31f4ccf4a59a913d30f1da2b844b" ns2:_="" ns3:_="">
    <xsd:import namespace="cde17550-1c9f-4d7f-9518-6ec691b62cb3"/>
    <xsd:import namespace="7bd1f5f3-6649-440f-be6c-ec12302c743f"/>
    <xsd:element name="properties">
      <xsd:complexType>
        <xsd:sequence>
          <xsd:element name="documentManagement">
            <xsd:complexType>
              <xsd:all>
                <xsd:element ref="ns2:SharedWithUsers" minOccurs="0"/>
                <xsd:element ref="ns2:SharedWithDetails" minOccurs="0"/>
                <xsd:element ref="ns2:LastSharedByUser" minOccurs="0"/>
                <xsd:element ref="ns2:LastSharedByTime" minOccurs="0"/>
                <xsd:element ref="ns3:MediaServiceMetadata" minOccurs="0"/>
                <xsd:element ref="ns3:MediaServiceFastMetadata" minOccurs="0"/>
                <xsd:element ref="ns3:MediaServiceDateTaken" minOccurs="0"/>
                <xsd:element ref="ns3:MediaServiceAutoTags" minOccurs="0"/>
                <xsd:element ref="ns3:Notes0" minOccurs="0"/>
                <xsd:element ref="ns3:MediaServiceLocation" minOccurs="0"/>
                <xsd:element ref="ns3:MediaServiceOCR" minOccurs="0"/>
                <xsd:element ref="ns3:MediaServiceEventHashCode" minOccurs="0"/>
                <xsd:element ref="ns3:MediaServiceGenerationTime" minOccurs="0"/>
                <xsd:element ref="ns3:MediaServiceAutoKeyPoints" minOccurs="0"/>
                <xsd:element ref="ns3:MediaServiceKeyPoints" minOccurs="0"/>
                <xsd:element ref="ns3:MediaLengthInSeconds" minOccurs="0"/>
                <xsd:element ref="ns3:lcf76f155ced4ddcb4097134ff3c332f" minOccurs="0"/>
                <xsd:element ref="ns2:TaxCatchAll" minOccurs="0"/>
                <xsd:element ref="ns3:MediaServiceObjectDetectorVersions" minOccurs="0"/>
                <xsd:element ref="ns3:Image" minOccurs="0"/>
                <xsd:element ref="ns3:MediaServiceSearchProperties" minOccurs="0"/>
                <xsd:element ref="ns3:MediaServiceBillingMetadata" minOccurs="0"/>
              </xsd:all>
            </xsd:complexType>
          </xsd:element>
        </xsd:sequence>
      </xsd:complexType>
    </xsd:element>
  </xsd:schema>
  <xsd:schema xmlns:xsd="http://www.w3.org/2001/XMLSchema" xmlns:xs="http://www.w3.org/2001/XMLSchema" xmlns:dms="http://schemas.microsoft.com/office/2006/documentManagement/types" xmlns:pc="http://schemas.microsoft.com/office/infopath/2007/PartnerControls" targetNamespace="cde17550-1c9f-4d7f-9518-6ec691b62cb3" elementFormDefault="qualified">
    <xsd:import namespace="http://schemas.microsoft.com/office/2006/documentManagement/types"/>
    <xsd:import namespace="http://schemas.microsoft.com/office/infopath/2007/PartnerControls"/>
    <xsd:element name="SharedWithUsers" ma:index="8" nillable="true" ma:displayName="Shared With" ma:description="" ma:internalName="SharedWithUsers" ma:readOnly="true">
      <xsd:complexType>
        <xsd:complexContent>
          <xsd:extension base="dms:UserMulti">
            <xsd:sequence>
              <xsd:element name="UserInfo" minOccurs="0" maxOccurs="unbounded">
                <xsd:complexType>
                  <xsd:sequence>
                    <xsd:element name="DisplayName" type="xsd:string" minOccurs="0"/>
                    <xsd:element name="AccountId" type="dms:UserId" minOccurs="0" nillable="true"/>
                    <xsd:element name="AccountType" type="xsd:string" minOccurs="0"/>
                  </xsd:sequence>
                </xsd:complexType>
              </xsd:element>
            </xsd:sequence>
          </xsd:extension>
        </xsd:complexContent>
      </xsd:complexType>
    </xsd:element>
    <xsd:element name="SharedWithDetails" ma:index="9" nillable="true" ma:displayName="Shared With Details" ma:description="" ma:internalName="SharedWithDetails" ma:readOnly="true">
      <xsd:simpleType>
        <xsd:restriction base="dms:Note">
          <xsd:maxLength value="255"/>
        </xsd:restriction>
      </xsd:simpleType>
    </xsd:element>
    <xsd:element name="LastSharedByUser" ma:index="10" nillable="true" ma:displayName="Last Shared By User" ma:description="" ma:internalName="LastSharedByUser" ma:readOnly="true">
      <xsd:simpleType>
        <xsd:restriction base="dms:Note">
          <xsd:maxLength value="255"/>
        </xsd:restriction>
      </xsd:simpleType>
    </xsd:element>
    <xsd:element name="LastSharedByTime" ma:index="11" nillable="true" ma:displayName="Last Shared By Time" ma:description="" ma:internalName="LastSharedByTime" ma:readOnly="true">
      <xsd:simpleType>
        <xsd:restriction base="dms:DateTime"/>
      </xsd:simpleType>
    </xsd:element>
    <xsd:element name="TaxCatchAll" ma:index="26" nillable="true" ma:displayName="Taxonomy Catch All Column" ma:hidden="true" ma:list="{117bc6b1-a787-4814-81da-99e640ede6ff}" ma:internalName="TaxCatchAll" ma:showField="CatchAllData" ma:web="cde17550-1c9f-4d7f-9518-6ec691b62cb3">
      <xsd:complexType>
        <xsd:complexContent>
          <xsd:extension base="dms:MultiChoiceLookup">
            <xsd:sequence>
              <xsd:element name="Value" type="dms:Lookup" maxOccurs="unbounded" minOccurs="0" nillable="true"/>
            </xsd:sequence>
          </xsd:extension>
        </xsd:complexContent>
      </xsd:complexType>
    </xsd:element>
  </xsd:schema>
  <xsd:schema xmlns:xsd="http://www.w3.org/2001/XMLSchema" xmlns:xs="http://www.w3.org/2001/XMLSchema" xmlns:dms="http://schemas.microsoft.com/office/2006/documentManagement/types" xmlns:pc="http://schemas.microsoft.com/office/infopath/2007/PartnerControls" targetNamespace="7bd1f5f3-6649-440f-be6c-ec12302c743f" elementFormDefault="qualified">
    <xsd:import namespace="http://schemas.microsoft.com/office/2006/documentManagement/types"/>
    <xsd:import namespace="http://schemas.microsoft.com/office/infopath/2007/PartnerControls"/>
    <xsd:element name="MediaServiceMetadata" ma:index="12" nillable="true" ma:displayName="MediaServiceMetadata" ma:description="" ma:hidden="true" ma:internalName="MediaServiceMetadata" ma:readOnly="true">
      <xsd:simpleType>
        <xsd:restriction base="dms:Note"/>
      </xsd:simpleType>
    </xsd:element>
    <xsd:element name="MediaServiceFastMetadata" ma:index="13" nillable="true" ma:displayName="MediaServiceFastMetadata" ma:description="" ma:hidden="true" ma:internalName="MediaServiceFastMetadata" ma:readOnly="true">
      <xsd:simpleType>
        <xsd:restriction base="dms:Note"/>
      </xsd:simpleType>
    </xsd:element>
    <xsd:element name="MediaServiceDateTaken" ma:index="14" nillable="true" ma:displayName="MediaServiceDateTaken" ma:description="" ma:hidden="true" ma:internalName="MediaServiceDateTaken" ma:readOnly="true">
      <xsd:simpleType>
        <xsd:restriction base="dms:Text"/>
      </xsd:simpleType>
    </xsd:element>
    <xsd:element name="MediaServiceAutoTags" ma:index="15" nillable="true" ma:displayName="MediaServiceAutoTags" ma:description="" ma:internalName="MediaServiceAutoTags" ma:readOnly="true">
      <xsd:simpleType>
        <xsd:restriction base="dms:Text"/>
      </xsd:simpleType>
    </xsd:element>
    <xsd:element name="Notes0" ma:index="16" nillable="true" ma:displayName="Notes" ma:internalName="Notes0">
      <xsd:simpleType>
        <xsd:restriction base="dms:Note">
          <xsd:maxLength value="255"/>
        </xsd:restriction>
      </xsd:simpleType>
    </xsd:element>
    <xsd:element name="MediaServiceLocation" ma:index="17" nillable="true" ma:displayName="MediaServiceLocation" ma:description="" ma:internalName="MediaServiceLocation" ma:readOnly="true">
      <xsd:simpleType>
        <xsd:restriction base="dms:Text"/>
      </xsd:simpleType>
    </xsd:element>
    <xsd:element name="MediaServiceOCR" ma:index="18" nillable="true" ma:displayName="MediaServiceOCR" ma:internalName="MediaServiceOCR" ma:readOnly="true">
      <xsd:simpleType>
        <xsd:restriction base="dms:Note">
          <xsd:maxLength value="255"/>
        </xsd:restriction>
      </xsd:simpleType>
    </xsd:element>
    <xsd:element name="MediaServiceEventHashCode" ma:index="19" nillable="true" ma:displayName="MediaServiceEventHashCode" ma:hidden="true" ma:internalName="MediaServiceEventHashCode" ma:readOnly="true">
      <xsd:simpleType>
        <xsd:restriction base="dms:Text"/>
      </xsd:simpleType>
    </xsd:element>
    <xsd:element name="MediaServiceGenerationTime" ma:index="20" nillable="true" ma:displayName="MediaServiceGenerationTime" ma:hidden="true" ma:internalName="MediaServiceGenerationTime" ma:readOnly="true">
      <xsd:simpleType>
        <xsd:restriction base="dms:Text"/>
      </xsd:simpleType>
    </xsd:element>
    <xsd:element name="MediaServiceAutoKeyPoints" ma:index="21" nillable="true" ma:displayName="MediaServiceAutoKeyPoints" ma:hidden="true" ma:internalName="MediaServiceAutoKeyPoints" ma:readOnly="true">
      <xsd:simpleType>
        <xsd:restriction base="dms:Note"/>
      </xsd:simpleType>
    </xsd:element>
    <xsd:element name="MediaServiceKeyPoints" ma:index="22" nillable="true" ma:displayName="KeyPoints" ma:internalName="MediaServiceKeyPoints" ma:readOnly="true">
      <xsd:simpleType>
        <xsd:restriction base="dms:Note">
          <xsd:maxLength value="255"/>
        </xsd:restriction>
      </xsd:simpleType>
    </xsd:element>
    <xsd:element name="MediaLengthInSeconds" ma:index="23" nillable="true" ma:displayName="Length (seconds)" ma:internalName="MediaLengthInSeconds" ma:readOnly="true">
      <xsd:simpleType>
        <xsd:restriction base="dms:Unknown"/>
      </xsd:simpleType>
    </xsd:element>
    <xsd:element name="lcf76f155ced4ddcb4097134ff3c332f" ma:index="25" nillable="true" ma:taxonomy="true" ma:internalName="lcf76f155ced4ddcb4097134ff3c332f" ma:taxonomyFieldName="MediaServiceImageTags" ma:displayName="Image Tags" ma:readOnly="false" ma:fieldId="{5cf76f15-5ced-4ddc-b409-7134ff3c332f}" ma:taxonomyMulti="true" ma:sspId="9b251667-7818-4962-8a4f-5d68846f6d5a" ma:termSetId="09814cd3-568e-fe90-9814-8d621ff8fb84" ma:anchorId="fba54fb3-c3e1-fe81-a776-ca4b69148c4d" ma:open="true" ma:isKeyword="false">
      <xsd:complexType>
        <xsd:sequence>
          <xsd:element ref="pc:Terms" minOccurs="0" maxOccurs="1"/>
        </xsd:sequence>
      </xsd:complexType>
    </xsd:element>
    <xsd:element name="MediaServiceObjectDetectorVersions" ma:index="27" nillable="true" ma:displayName="MediaServiceObjectDetectorVersions" ma:description="" ma:hidden="true" ma:indexed="true" ma:internalName="MediaServiceObjectDetectorVersions" ma:readOnly="true">
      <xsd:simpleType>
        <xsd:restriction base="dms:Text"/>
      </xsd:simpleType>
    </xsd:element>
    <xsd:element name="Image" ma:index="28" nillable="true" ma:displayName="Image" ma:format="Thumbnail" ma:internalName="Image">
      <xsd:simpleType>
        <xsd:restriction base="dms:Unknown"/>
      </xsd:simpleType>
    </xsd:element>
    <xsd:element name="MediaServiceSearchProperties" ma:index="29" nillable="true" ma:displayName="MediaServiceSearchProperties" ma:hidden="true" ma:internalName="MediaServiceSearchProperties" ma:readOnly="true">
      <xsd:simpleType>
        <xsd:restriction base="dms:Note"/>
      </xsd:simpleType>
    </xsd:element>
    <xsd:element name="MediaServiceBillingMetadata" ma:index="30" nillable="true" ma:displayName="MediaServiceBillingMetadata" ma:hidden="true" ma:internalName="MediaServiceBillingMetadata" ma:readOnly="true">
      <xsd:simpleType>
        <xsd:restriction base="dms:Note"/>
      </xsd:simpleType>
    </xsd:element>
  </xsd:schema>
  <xsd:schema xmlns="http://schemas.openxmlformats.org/package/2006/metadata/core-properties" xmlns:xsd="http://www.w3.org/2001/XMLSchema" xmlns:xsi="http://www.w3.org/2001/XMLSchema-instance" xmlns:dc="http://purl.org/dc/elements/1.1/" xmlns:dcterms="http://purl.org/dc/terms/" xmlns:odoc="http://schemas.microsoft.com/internal/obd" targetNamespace="http://schemas.openxmlformats.org/package/2006/metadata/core-properties" elementFormDefault="qualified" attributeFormDefault="unqualified" blockDefault="#all">
    <xsd:import namespace="http://purl.org/dc/elements/1.1/" schemaLocation="http://dublincore.org/schemas/xmls/qdc/2003/04/02/dc.xsd"/>
    <xsd:import namespace="http://purl.org/dc/terms/" schemaLocation="http://dublincore.org/schemas/xmls/qdc/2003/04/02/dcterms.xsd"/>
    <xsd:element name="coreProperties" type="CT_coreProperties"/>
    <xsd:complexType name="CT_coreProperties">
      <xsd:all>
        <xsd:element ref="dc:creator" minOccurs="0" maxOccurs="1"/>
        <xsd:element ref="dcterms:created" minOccurs="0" maxOccurs="1"/>
        <xsd:element ref="dc:identifier" minOccurs="0" maxOccurs="1"/>
        <xsd:element name="contentType" minOccurs="0" maxOccurs="1" type="xsd:string" ma:index="0" ma:displayName="Content Type"/>
        <xsd:element ref="dc:title" minOccurs="0" maxOccurs="1" ma:index="4" ma:displayName="Title"/>
        <xsd:element ref="dc:subject" minOccurs="0" maxOccurs="1"/>
        <xsd:element ref="dc:description" minOccurs="0" maxOccurs="1"/>
        <xsd:element name="keywords" minOccurs="0" maxOccurs="1" type="xsd:string"/>
        <xsd:element ref="dc:language" minOccurs="0" maxOccurs="1"/>
        <xsd:element name="category" minOccurs="0" maxOccurs="1" type="xsd:string"/>
        <xsd:element name="version" minOccurs="0" maxOccurs="1" type="xsd:string"/>
        <xsd:element name="revision" minOccurs="0" maxOccurs="1" type="xsd:string">
          <xsd:annotation>
            <xsd:documentation>
                        This value indicates the number of saves or revisions. The application is responsible for updating this value after each revision.
                    </xsd:documentation>
          </xsd:annotation>
        </xsd:element>
        <xsd:element name="lastModifiedBy" minOccurs="0" maxOccurs="1" type="xsd:string"/>
        <xsd:element ref="dcterms:modified" minOccurs="0" maxOccurs="1"/>
        <xsd:element name="contentStatus" minOccurs="0" maxOccurs="1" type="xsd:string"/>
      </xsd:all>
    </xsd:complexType>
  </xsd:schema>
  <xs:schema xmlns:pc="http://schemas.microsoft.com/office/infopath/2007/PartnerControls" xmlns:xs="http://www.w3.org/2001/XMLSchema" targetNamespace="http://schemas.microsoft.com/office/infopath/2007/PartnerControls" elementFormDefault="qualified" attributeFormDefault="unqualified">
    <xs:element name="Person">
      <xs:complexType>
        <xs:sequence>
          <xs:element ref="pc:DisplayName" minOccurs="0"/>
          <xs:element ref="pc:AccountId" minOccurs="0"/>
          <xs:element ref="pc:AccountType" minOccurs="0"/>
        </xs:sequence>
      </xs:complexType>
    </xs:element>
    <xs:element name="DisplayName" type="xs:string"/>
    <xs:element name="AccountId" type="xs:string"/>
    <xs:element name="AccountType" type="xs:string"/>
    <xs:element name="BDCAssociatedEntity">
      <xs:complexType>
        <xs:sequence>
          <xs:element ref="pc:BDCEntity" minOccurs="0" maxOccurs="unbounded"/>
        </xs:sequence>
        <xs:attribute ref="pc:EntityNamespace"/>
        <xs:attribute ref="pc:EntityName"/>
        <xs:attribute ref="pc:SystemInstanceName"/>
        <xs:attribute ref="pc:AssociationName"/>
      </xs:complexType>
    </xs:element>
    <xs:attribute name="EntityNamespace" type="xs:string"/>
    <xs:attribute name="EntityName" type="xs:string"/>
    <xs:attribute name="SystemInstanceName" type="xs:string"/>
    <xs:attribute name="AssociationName" type="xs:string"/>
    <xs:element name="BDCEntity">
      <xs:complexType>
        <xs:sequence>
          <xs:element ref="pc:EntityDisplayName" minOccurs="0"/>
          <xs:element ref="pc:EntityInstanceReference" minOccurs="0"/>
          <xs:element ref="pc:EntityId1" minOccurs="0"/>
          <xs:element ref="pc:EntityId2" minOccurs="0"/>
          <xs:element ref="pc:EntityId3" minOccurs="0"/>
          <xs:element ref="pc:EntityId4" minOccurs="0"/>
          <xs:element ref="pc:EntityId5" minOccurs="0"/>
        </xs:sequence>
      </xs:complexType>
    </xs:element>
    <xs:element name="EntityDisplayName" type="xs:string"/>
    <xs:element name="EntityInstanceReference" type="xs:string"/>
    <xs:element name="EntityId1" type="xs:string"/>
    <xs:element name="EntityId2" type="xs:string"/>
    <xs:element name="EntityId3" type="xs:string"/>
    <xs:element name="EntityId4" type="xs:string"/>
    <xs:element name="EntityId5" type="xs:string"/>
    <xs:element name="Terms">
      <xs:complexType>
        <xs:sequence>
          <xs:element ref="pc:TermInfo" minOccurs="0" maxOccurs="unbounded"/>
        </xs:sequence>
      </xs:complexType>
    </xs:element>
    <xs:element name="TermInfo">
      <xs:complexType>
        <xs:sequence>
          <xs:element ref="pc:TermName" minOccurs="0"/>
          <xs:element ref="pc:TermId" minOccurs="0"/>
        </xs:sequence>
      </xs:complexType>
    </xs:element>
    <xs:element name="TermName" type="xs:string"/>
    <xs:element name="TermId" type="xs:string"/>
  </xs:schema>
</ct:contentTypeSchema>
</file>

<file path=customXml/itemProps1.xml><?xml version="1.0" encoding="utf-8"?>
<ds:datastoreItem xmlns:ds="http://schemas.openxmlformats.org/officeDocument/2006/customXml" ds:itemID="{F2EEF7B6-D4E0-4520-9733-1928739CD539}">
  <ds:schemaRefs>
    <ds:schemaRef ds:uri="http://schemas.microsoft.com/office/2006/metadata/properties"/>
    <ds:schemaRef ds:uri="http://schemas.microsoft.com/office/infopath/2007/PartnerControls"/>
    <ds:schemaRef ds:uri="7bd1f5f3-6649-440f-be6c-ec12302c743f"/>
    <ds:schemaRef ds:uri="cde17550-1c9f-4d7f-9518-6ec691b62cb3"/>
  </ds:schemaRefs>
</ds:datastoreItem>
</file>

<file path=customXml/itemProps2.xml><?xml version="1.0" encoding="utf-8"?>
<ds:datastoreItem xmlns:ds="http://schemas.openxmlformats.org/officeDocument/2006/customXml" ds:itemID="{AF72DF4D-9400-4013-A46F-5488E3AE1974}">
  <ds:schemaRefs>
    <ds:schemaRef ds:uri="http://schemas.microsoft.com/sharepoint/v3/contenttype/forms"/>
  </ds:schemaRefs>
</ds:datastoreItem>
</file>

<file path=customXml/itemProps3.xml><?xml version="1.0" encoding="utf-8"?>
<ds:datastoreItem xmlns:ds="http://schemas.openxmlformats.org/officeDocument/2006/customXml" ds:itemID="{6FFA6A21-6F99-4251-B989-5F33A2CB91EE}">
  <ds:schemaRefs>
    <ds:schemaRef ds:uri="http://schemas.microsoft.com/office/2006/metadata/contentType"/>
    <ds:schemaRef ds:uri="http://schemas.microsoft.com/office/2006/metadata/properties/metaAttributes"/>
    <ds:schemaRef ds:uri="http://www.w3.org/2001/XMLSchema"/>
    <ds:schemaRef ds:uri="http://schemas.microsoft.com/office/2006/metadata/properties"/>
    <ds:schemaRef ds:uri="cde17550-1c9f-4d7f-9518-6ec691b62cb3"/>
    <ds:schemaRef ds:uri="7bd1f5f3-6649-440f-be6c-ec12302c743f"/>
    <ds:schemaRef ds:uri="http://schemas.microsoft.com/office/2006/documentManagement/types"/>
    <ds:schemaRef ds:uri="http://schemas.microsoft.com/office/infopath/2007/PartnerControls"/>
    <ds:schemaRef ds:uri="http://schemas.openxmlformats.org/package/2006/metadata/core-properties"/>
    <ds:schemaRef ds:uri="http://purl.org/dc/elements/1.1/"/>
    <ds:schemaRef ds:uri="http://purl.org/dc/terms/"/>
    <ds:schemaRef ds:uri="http://schemas.microsoft.com/internal/obd"/>
  </ds:schemaRefs>
</ds:datastoreItem>
</file>

<file path=docProps/app.xml><?xml version="1.0" encoding="utf-8"?>
<Properties xmlns="http://schemas.openxmlformats.org/officeDocument/2006/extended-properties" xmlns:vt="http://schemas.openxmlformats.org/officeDocument/2006/docPropsVTypes">
  <Template/>
  <TotalTime>13393</TotalTime>
  <Words>0</Words>
  <Application>Microsoft Office PowerPoint</Application>
  <PresentationFormat>Widescreen</PresentationFormat>
  <Paragraphs>0</Paragraphs>
  <Slides>2</Slides>
  <Notes>0</Notes>
  <HiddenSlides>0</HiddenSlides>
  <MMClips>0</MMClips>
  <ScaleCrop>false</ScaleCrop>
  <HeadingPairs>
    <vt:vector size="6" baseType="variant">
      <vt:variant>
        <vt:lpstr>Fonts Used</vt:lpstr>
      </vt:variant>
      <vt:variant>
        <vt:i4>3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2</vt:i4>
      </vt:variant>
    </vt:vector>
  </HeadingPairs>
  <TitlesOfParts>
    <vt:vector size="6" baseType="lpstr">
      <vt:lpstr>Aptos</vt:lpstr>
      <vt:lpstr>Aptos Display</vt:lpstr>
      <vt:lpstr>Arial</vt:lpstr>
      <vt:lpstr>Office Theme</vt:lpstr>
      <vt:lpstr>PowerPoint Presentation</vt:lpstr>
      <vt:lpstr>PowerPoint Presentation</vt:lpstr>
    </vt:vector>
  </TitlesOfParts>
  <Company/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/>
  <dc:creator>maggie nash</dc:creator>
  <cp:lastModifiedBy>Sigita Wolfe</cp:lastModifiedBy>
  <cp:revision>6</cp:revision>
  <dcterms:created xsi:type="dcterms:W3CDTF">2025-04-23T15:51:52Z</dcterms:created>
  <dcterms:modified xsi:type="dcterms:W3CDTF">2026-06-24T16:19:34Z</dcterms:modified>
</cp:coreProperties>
</file>

<file path=docProps/custom.xml><?xml version="1.0" encoding="utf-8"?>
<Properties xmlns="http://schemas.openxmlformats.org/officeDocument/2006/custom-properties" xmlns:vt="http://schemas.openxmlformats.org/officeDocument/2006/docPropsVTypes">
  <property fmtid="{D5CDD505-2E9C-101B-9397-08002B2CF9AE}" pid="2" name="ContentTypeId">
    <vt:lpwstr>0x010100E3D2B71DED7EF44798DAA7448E3A600A</vt:lpwstr>
  </property>
</Properties>
</file>